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2" r:id="rId4"/>
    <p:sldId id="259" r:id="rId5"/>
    <p:sldId id="257" r:id="rId6"/>
    <p:sldId id="264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1D9C-9871-4B88-B39C-2238D3C4EA27}" type="datetimeFigureOut">
              <a:rPr lang="en-GB" smtClean="0"/>
              <a:pPr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CCAA-7A37-4CC7-B391-8E4277110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1097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1D9C-9871-4B88-B39C-2238D3C4EA27}" type="datetimeFigureOut">
              <a:rPr lang="en-GB" smtClean="0"/>
              <a:pPr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CCAA-7A37-4CC7-B391-8E4277110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64042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1D9C-9871-4B88-B39C-2238D3C4EA27}" type="datetimeFigureOut">
              <a:rPr lang="en-GB" smtClean="0"/>
              <a:pPr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CCAA-7A37-4CC7-B391-8E4277110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34835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1D9C-9871-4B88-B39C-2238D3C4EA27}" type="datetimeFigureOut">
              <a:rPr lang="en-GB" smtClean="0"/>
              <a:pPr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CCAA-7A37-4CC7-B391-8E4277110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32333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1D9C-9871-4B88-B39C-2238D3C4EA27}" type="datetimeFigureOut">
              <a:rPr lang="en-GB" smtClean="0"/>
              <a:pPr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CCAA-7A37-4CC7-B391-8E4277110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2636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1D9C-9871-4B88-B39C-2238D3C4EA27}" type="datetimeFigureOut">
              <a:rPr lang="en-GB" smtClean="0"/>
              <a:pPr/>
              <a:t>13/07/2012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CCAA-7A37-4CC7-B391-8E4277110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6722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1D9C-9871-4B88-B39C-2238D3C4EA27}" type="datetimeFigureOut">
              <a:rPr lang="en-GB" smtClean="0"/>
              <a:pPr/>
              <a:t>13/07/2012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CCAA-7A37-4CC7-B391-8E4277110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7792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1D9C-9871-4B88-B39C-2238D3C4EA27}" type="datetimeFigureOut">
              <a:rPr lang="en-GB" smtClean="0"/>
              <a:pPr/>
              <a:t>13/07/2012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CCAA-7A37-4CC7-B391-8E4277110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98218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1D9C-9871-4B88-B39C-2238D3C4EA27}" type="datetimeFigureOut">
              <a:rPr lang="en-GB" smtClean="0"/>
              <a:pPr/>
              <a:t>13/07/2012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CCAA-7A37-4CC7-B391-8E4277110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5278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1D9C-9871-4B88-B39C-2238D3C4EA27}" type="datetimeFigureOut">
              <a:rPr lang="en-GB" smtClean="0"/>
              <a:pPr/>
              <a:t>13/07/2012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CCAA-7A37-4CC7-B391-8E4277110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1277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1D9C-9871-4B88-B39C-2238D3C4EA27}" type="datetimeFigureOut">
              <a:rPr lang="en-GB" smtClean="0"/>
              <a:pPr/>
              <a:t>13/07/2012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CCAA-7A37-4CC7-B391-8E4277110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3242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81D9C-9871-4B88-B39C-2238D3C4EA27}" type="datetimeFigureOut">
              <a:rPr lang="en-GB" smtClean="0"/>
              <a:pPr/>
              <a:t>13/07/2012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2CCAA-7A37-4CC7-B391-8E4277110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6905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hemindslide.co.uk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aureen@themindslide.co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87220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MindSlide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 Kinaesthetic Visual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Analogue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Scale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0654" y="3429000"/>
            <a:ext cx="6400800" cy="1752600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With Maureen Colohan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  <a:hlinkClick r:id="rId2"/>
              </a:rPr>
              <a:t>www.themindslide.co.uk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Tel: 0044-7771846479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2304" y="5769864"/>
            <a:ext cx="2901696" cy="10881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0"/>
    </mc:Choice>
    <mc:Fallback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MindSlide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What’s that about?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It’s a kinaesthetic, visual analogue scale (VAS) or in my words something to hold on to.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Some trauma clients seemed to struggle with words.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Reflected on kinaesthetic  and the idea of a moving slide was born.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7 years in the making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Looked for validation – Chester University UK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Help me spread the word, bring it into your country and carry out further research.</a:t>
            </a: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2304" y="5769864"/>
            <a:ext cx="2901696" cy="10881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0"/>
    </mc:Choice>
    <mc:Fallback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880"/>
                            </p:stCondLst>
                            <p:childTnLst>
                              <p:par>
                                <p:cTn id="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68958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Case Study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Jacki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484784"/>
            <a:ext cx="3761245" cy="4104456"/>
          </a:xfr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499992" y="1412776"/>
            <a:ext cx="4038600" cy="452596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Jackie 44 yrs. Old ex military.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Husband killed in a freak accident, no kids.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Four years on has developed a panic disorder about leaving the house.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Video link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2304" y="5769864"/>
            <a:ext cx="2901696" cy="10881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 advTm="0"/>
    </mc:Choice>
    <mc:Fallback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64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14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64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94122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What does it do?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11560" y="1484784"/>
            <a:ext cx="4038600" cy="40324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hinking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			</a:t>
            </a:r>
          </a:p>
          <a:p>
            <a:pPr>
              <a:buNone/>
            </a:pPr>
            <a:r>
              <a:rPr lang="en-GB" dirty="0" smtClean="0"/>
              <a:t>				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feelings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1456124"/>
            <a:ext cx="4038600" cy="43924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Feedback says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It’s like a bridge between internal and external worlds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It helps create an external focus for pause and reflection.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It adds movement to internal processing and validates change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It offers a solution focus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Brid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04449">
            <a:off x="899661" y="2471543"/>
            <a:ext cx="2583853" cy="24872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2304" y="5769864"/>
            <a:ext cx="2901696" cy="10881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0"/>
    </mc:Choice>
    <mc:Fallback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96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46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96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46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96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14925"/>
            <a:ext cx="8229600" cy="998984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Chester University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9685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sz="3800" b="1" dirty="0" smtClean="0">
                <a:latin typeface="Times New Roman" pitchFamily="18" charset="0"/>
                <a:cs typeface="Times New Roman" pitchFamily="18" charset="0"/>
              </a:rPr>
              <a:t>Questions </a:t>
            </a:r>
            <a:r>
              <a:rPr lang="en-GB" sz="3800" b="1" dirty="0">
                <a:latin typeface="Times New Roman" pitchFamily="18" charset="0"/>
                <a:cs typeface="Times New Roman" pitchFamily="18" charset="0"/>
              </a:rPr>
              <a:t>for the MindSlide</a:t>
            </a:r>
            <a:r>
              <a:rPr lang="en-GB" sz="38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en-GB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VAS measure the judgment of the feeling state OR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judgement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of the experience of the feeling state (body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sensations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)?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later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can this be assisted by the use of a tangible VAS like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MindSlide either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as an adjunct to graphic scale or independently ?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reliability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VAS is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influenced by the intensity of the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sensation being experienced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could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MindSlide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improve reliability and validity of VAS?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the experience of change and discrete difference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be facilitated kinaesthetically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(and made more reliable) by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physical movement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along the measurement scale?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the MindSlide assist with defining cardinal states?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Could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the requirement of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ascension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to judgement of the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experience of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the feeling and to body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sensations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rather than just the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feeling have therapeutic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benefit?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2304" y="5769864"/>
            <a:ext cx="2901696" cy="10881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0"/>
    </mc:Choice>
    <mc:Fallback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28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78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8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78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28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78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28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26368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058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small study showed that The MindSlide can be accepted as a therapeutic and assessment tool in two diverse settings and across the child and adult age range.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Both versions of the scale were found to be helpful and the general concept of a handheld scale was regarded positively in terms of engagement, containment and maintaining focus on the ‘here and now’ experience and differentials of experience.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 number of design improvements were suggested.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Download the full report at www.themindslide.co.uk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2304" y="5769864"/>
            <a:ext cx="2901696" cy="10881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0"/>
    </mc:Choice>
    <mc:Fallback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72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22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2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22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Want to work together?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21392"/>
            <a:ext cx="8229600" cy="4248472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 am looking for help to spread the word!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Do you want to work with me to bring The MindSlide into your country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Are you interested in further research</a:t>
            </a: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Contact me email </a:t>
            </a:r>
          </a:p>
          <a:p>
            <a:pPr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dirty="0" smtClean="0">
                <a:latin typeface="Times New Roman" pitchFamily="18" charset="0"/>
                <a:cs typeface="Times New Roman" pitchFamily="18" charset="0"/>
                <a:hlinkClick r:id="rId2"/>
              </a:rPr>
              <a:t>maureen@themindslide.co.uk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38267" y="5769864"/>
            <a:ext cx="2901696" cy="10881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 advTm="0"/>
    </mc:Choice>
    <mc:Fallback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72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2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2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22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72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431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MindSlide a Kinaesthetic Visual Analogue Scale</vt:lpstr>
      <vt:lpstr>The MindSlide</vt:lpstr>
      <vt:lpstr>Case Study</vt:lpstr>
      <vt:lpstr>What does it do?</vt:lpstr>
      <vt:lpstr>Chester University</vt:lpstr>
      <vt:lpstr>Conclusion</vt:lpstr>
      <vt:lpstr>Want to work together?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MindSlide a Kineastetic Visual Analogue Scales</dc:title>
  <dc:creator>maureen</dc:creator>
  <cp:lastModifiedBy>KateM</cp:lastModifiedBy>
  <cp:revision>19</cp:revision>
  <dcterms:created xsi:type="dcterms:W3CDTF">2012-04-30T08:16:08Z</dcterms:created>
  <dcterms:modified xsi:type="dcterms:W3CDTF">2012-07-13T15:17:00Z</dcterms:modified>
</cp:coreProperties>
</file>